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5" r:id="rId4"/>
    <p:sldId id="274" r:id="rId5"/>
    <p:sldId id="278" r:id="rId6"/>
    <p:sldId id="273" r:id="rId7"/>
    <p:sldId id="264" r:id="rId8"/>
    <p:sldId id="263" r:id="rId9"/>
    <p:sldId id="277" r:id="rId10"/>
    <p:sldId id="261" r:id="rId11"/>
    <p:sldId id="260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82915" autoAdjust="0"/>
  </p:normalViewPr>
  <p:slideViewPr>
    <p:cSldViewPr>
      <p:cViewPr varScale="1">
        <p:scale>
          <a:sx n="100" d="100"/>
          <a:sy n="100" d="100"/>
        </p:scale>
        <p:origin x="253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D3FA0-829E-2E09-F01C-DE7952569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77C4A-6E2F-4563-AD7A-EF5935E8C7B0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97346-B67B-DA7F-672E-5434FBE0A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3D490-475E-03CD-0A78-F2AA1D98C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C7A4D-EF0A-4F87-A9B3-29D4EFC8394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81836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40D98-EB2B-019C-C6BA-014747FB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8871B-F3C8-4E47-8653-4C586C1E29DB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69659-4CC9-8545-7A19-59613C7B3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80F96-CB2D-4053-60BD-C07C62A4A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477D1-3D7E-4481-90E7-EDE69904DB93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4733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6DF92-F742-09C0-46D1-8F42F0147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13C2D-7CAE-455A-B33B-C4AF7855AD55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56BD5-3CB4-C632-3F39-DC4757421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B816C-9232-8619-2BC0-C48734196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86018-5586-49A8-8918-0785CE729007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0847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7F05-240B-B1C8-E860-B68FCE26C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A1653-ADC6-4480-9D79-5B69BACA8DC8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3E84F-2638-AA24-A48E-8B3250E0E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C24F8-3F6D-ECAF-926C-803B28D55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0279A-C13D-4468-A8DF-7F229FDDCF38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41179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183B0-0585-4630-B08D-CDB00A768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E2757-C2FF-4945-B02F-86FFF8845321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4B2D5-E027-31CA-2A07-FCF19AB16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33CBC-5326-4170-8981-D6EC340B8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DC4F3-BE75-4B14-B0DD-7EA672AE8BB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725153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0B1D2F2-7321-D201-2330-56B167CD4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75D7B-347B-48E8-8FDB-073E2DA1884F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4FC3DA-B375-A895-5EF8-EABC0DFE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BA2C43F-1077-56DC-1516-EFF9EF8E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AEE1F-3D73-4435-A4C4-DE7483E4912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58162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D5A5034-9F20-DA19-9FAA-253D631DC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5DE73-ABD1-47F9-B2D7-5704D386EBE6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3F7F21-AE76-EE2D-EADF-8B18339A5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0E213C-5086-809D-D240-31A91B671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F4EB1-DBB6-4039-91A6-686CA965274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17121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048284D-AA45-F511-B1E4-8D5C468BE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402D2-8AC6-43AD-A6E4-385CBA31FB47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37C1945-4438-ACEA-6745-FE4CC2E91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F0A1BA-EE81-1C6D-F1E2-F7A582850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EE0A-C41E-4767-8DA5-827D352DD6E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8805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FFB0D2-F7BD-6661-6E8B-659B05B3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98C16-EA71-4AD8-9322-3126217EACA2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056261A-1CAC-7D7A-47ED-E35712267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42C4A9B-3AFE-F532-A3A1-BDD204B0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DFBE6-EB7D-4C2E-AA01-C2E8FEDA33B3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7078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879732-3696-DEDA-A39B-E71499785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FD6F-EBBE-45C6-89DA-0E55AE74AA53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19F9A2-0E90-CA8C-3A02-54C1F7B9B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B25CE1-A4F8-BE0D-1AD9-0F7A2CD56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183CD-68F2-4D25-A073-5B1793A961B2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8963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54F6F3-D7E5-2834-D616-D143E95F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FD5F0-DE4D-47C8-830E-5F9C76912529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02364E-5F92-025D-AE07-156BBF0D4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F515EF-ED05-47DF-2D76-E548AF64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06C90-4E8F-44DE-9D4C-E1E83B2812F9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18822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77B41C3-70B0-1718-30F7-209D2864D3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AU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9908731-D737-AA74-C413-3010F21534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AU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6545B0-7362-4ABA-8BEE-1BB97CEBF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A47D6A-C2BD-4BFB-99BC-585ADF36433C}" type="datetimeFigureOut">
              <a:rPr lang="en-AU"/>
              <a:pPr>
                <a:defRPr/>
              </a:pPr>
              <a:t>29/07/2026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1A400-3C31-2A79-13A9-6CAD36736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41AB7-D55A-C172-7B8E-7A99D6065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1028FBD-E722-425E-A597-94DA8F09E390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3652EC-39FC-5CED-1184-380BF460C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538BE6-2C97-AA53-B06A-A04D6FBB8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1022BA-FFE6-7A69-611A-BCA2EBB4E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C5C9C8-5364-BD5C-3A7D-2770B0348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623E24-723D-136B-B7DF-D12946DB9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21804-2806-C755-319B-C8222D88E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ABB70B-CCC2-ECD2-8A9F-3BBF8CAF7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079" y="440"/>
            <a:ext cx="8627841" cy="685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93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1173B8-E22A-26CD-CAE0-C05A08CFE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D2C58C-EC72-8142-E51D-4C404BD65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0E34A6-E260-1ACB-330B-B0DD89DBA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812631-4FFD-A726-5460-A0162FBBC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525" y="0"/>
            <a:ext cx="8628946" cy="68579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3027</TotalTime>
  <Words>0</Words>
  <Application>Microsoft Office PowerPoint</Application>
  <PresentationFormat>On-screen Show (4:3)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Federal Court of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Barry Miller</dc:creator>
  <cp:lastModifiedBy>Matthew Harris</cp:lastModifiedBy>
  <cp:revision>234</cp:revision>
  <dcterms:created xsi:type="dcterms:W3CDTF">2016-12-07T04:13:55Z</dcterms:created>
  <dcterms:modified xsi:type="dcterms:W3CDTF">2026-07-29T02:00:48Z</dcterms:modified>
</cp:coreProperties>
</file>