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5" r:id="rId7"/>
    <p:sldId id="274" r:id="rId8"/>
    <p:sldId id="272" r:id="rId9"/>
    <p:sldId id="273" r:id="rId10"/>
    <p:sldId id="264" r:id="rId11"/>
    <p:sldId id="263" r:id="rId12"/>
    <p:sldId id="277" r:id="rId13"/>
    <p:sldId id="261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2915" autoAdjust="0"/>
  </p:normalViewPr>
  <p:slideViewPr>
    <p:cSldViewPr>
      <p:cViewPr varScale="1">
        <p:scale>
          <a:sx n="106" d="100"/>
          <a:sy n="106" d="100"/>
        </p:scale>
        <p:origin x="20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D3FA0-829E-2E09-F01C-DE795256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7C4A-6E2F-4563-AD7A-EF5935E8C7B0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97346-B67B-DA7F-672E-5434FBE0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D490-475E-03CD-0A78-F2AA1D98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7A4D-EF0A-4F87-A9B3-29D4EFC839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836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0D98-EB2B-019C-C6BA-014747FB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871B-F3C8-4E47-8653-4C586C1E29DB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69659-4CC9-8545-7A19-59613C7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80F96-CB2D-4053-60BD-C07C62A4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77D1-3D7E-4481-90E7-EDE69904DB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733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6DF92-F742-09C0-46D1-8F42F014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3C2D-7CAE-455A-B33B-C4AF7855AD55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56BD5-3CB4-C632-3F39-DC475742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B816C-9232-8619-2BC0-C4873419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6018-5586-49A8-8918-0785CE72900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847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7F05-240B-B1C8-E860-B68FCE26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1653-ADC6-4480-9D79-5B69BACA8DC8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3E84F-2638-AA24-A48E-8B3250E0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C24F8-3F6D-ECAF-926C-803B28D5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279A-C13D-4468-A8DF-7F229FDDCF3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117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83B0-0585-4630-B08D-CDB00A76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2757-C2FF-4945-B02F-86FFF8845321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B2D5-E027-31CA-2A07-FCF19AB1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3CBC-5326-4170-8981-D6EC340B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C4F3-BE75-4B14-B0DD-7EA672AE8BB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515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B1D2F2-7321-D201-2330-56B167CD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5D7B-347B-48E8-8FDB-073E2DA1884F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4FC3DA-B375-A895-5EF8-EABC0DFE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A2C43F-1077-56DC-1516-EFF9EF8E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EE1F-3D73-4435-A4C4-DE7483E4912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16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5A5034-9F20-DA19-9FAA-253D631D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DE73-ABD1-47F9-B2D7-5704D386EBE6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3F7F21-AE76-EE2D-EADF-8B18339A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0E213C-5086-809D-D240-31A91B67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4EB1-DBB6-4039-91A6-686CA96527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712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48284D-AA45-F511-B1E4-8D5C468B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02D2-8AC6-43AD-A6E4-385CBA31FB47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7C1945-4438-ACEA-6745-FE4CC2E9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0A1BA-EE81-1C6D-F1E2-F7A58285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EE0A-C41E-4767-8DA5-827D352DD6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805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FFB0D2-F7BD-6661-6E8B-659B05B3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8C16-EA71-4AD8-9322-3126217EACA2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56261A-1CAC-7D7A-47ED-E3571226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2C4A9B-3AFE-F532-A3A1-BDD204B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DFBE6-EB7D-4C2E-AA01-C2E8FEDA33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0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879732-3696-DEDA-A39B-E7149978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FD6F-EBBE-45C6-89DA-0E55AE74AA53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19F9A2-0E90-CA8C-3A02-54C1F7B9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25CE1-A4F8-BE0D-1AD9-0F7A2CD5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83CD-68F2-4D25-A073-5B1793A961B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96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54F6F3-D7E5-2834-D616-D143E95F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D5F0-DE4D-47C8-830E-5F9C76912529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2364E-5F92-025D-AE07-156BBF0D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515EF-ED05-47DF-2D76-E548AF64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C90-4E8F-44DE-9D4C-E1E83B2812F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882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7B41C3-70B0-1718-30F7-209D2864D3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908731-D737-AA74-C413-3010F2153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545B0-7362-4ABA-8BEE-1BB97CEBF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A47D6A-C2BD-4BFB-99BC-585ADF36433C}" type="datetimeFigureOut">
              <a:rPr lang="en-AU"/>
              <a:pPr>
                <a:defRPr/>
              </a:pPr>
              <a:t>9/07/2026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A400-3C31-2A79-13A9-6CAD36736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41AB7-D55A-C172-7B8E-7A99D6065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028FBD-E722-425E-A597-94DA8F09E3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652EC-39FC-5CED-1184-380BF460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38BE6-2C97-AA53-B06A-A04D6FBB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1022BA-FFE6-7A69-611A-BCA2EBB4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5C9C8-5364-BD5C-3A7D-2770B0348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23E24-723D-136B-B7DF-D12946DB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21804-2806-C755-319B-C8222D88E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F287B4-CC06-50AE-F2B1-F611E66D0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173B8-E22A-26CD-CAE0-C05A08CFE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2C58C-EC72-8142-E51D-4C404BD65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0E34A6-E260-1ACB-330B-B0DD89DBA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12631-4FFD-A726-5460-A0162FBB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5" y="0"/>
            <a:ext cx="8628947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987AB02DDC74EA2589D6C1A205337" ma:contentTypeVersion="3" ma:contentTypeDescription="Create a new document." ma:contentTypeScope="" ma:versionID="2f1461b9ed62e37c1f452d52bafa9d20">
  <xsd:schema xmlns:xsd="http://www.w3.org/2001/XMLSchema" xmlns:xs="http://www.w3.org/2001/XMLSchema" xmlns:p="http://schemas.microsoft.com/office/2006/metadata/properties" xmlns:ns2="fdcdc591-d810-4f4e-932d-20156c308309" xmlns:ns3="36ec523b-9fef-4d6f-9a81-3b2ff2794ab5" targetNamespace="http://schemas.microsoft.com/office/2006/metadata/properties" ma:root="true" ma:fieldsID="e5c97052a21c676409ad5bce663e9884" ns2:_="" ns3:_="">
    <xsd:import namespace="fdcdc591-d810-4f4e-932d-20156c308309"/>
    <xsd:import namespace="36ec523b-9fef-4d6f-9a81-3b2ff2794ab5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Type_x0020_of_x0020_Map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c591-d810-4f4e-932d-20156c308309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_x0020_of_x0020_Maps" ma:index="9" nillable="true" ma:displayName="Type of Maps" ma:default="National" ma:format="Dropdown" ma:internalName="Type_x0020_of_x0020_Maps">
      <xsd:simpleType>
        <xsd:restriction base="dms:Choice">
          <xsd:enumeration value="National"/>
          <xsd:enumeration value="State/Territory"/>
          <xsd:enumeration value="Regio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c523b-9fef-4d6f-9a81-3b2ff2794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Maps xmlns="fdcdc591-d810-4f4e-932d-20156c308309">National</Type_x0020_of_x0020_Maps>
    <Owner xmlns="fdcdc591-d810-4f4e-932d-20156c308309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5CA643-1165-4468-AE72-1537B4F88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cdc591-d810-4f4e-932d-20156c308309"/>
    <ds:schemaRef ds:uri="36ec523b-9fef-4d6f-9a81-3b2ff2794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C7263B-D22B-4356-96DA-BA1AA8DE5FB3}">
  <ds:schemaRefs>
    <ds:schemaRef ds:uri="http://schemas.microsoft.com/office/2006/metadata/properties"/>
    <ds:schemaRef ds:uri="http://schemas.microsoft.com/office/infopath/2007/PartnerControls"/>
    <ds:schemaRef ds:uri="fdcdc591-d810-4f4e-932d-20156c308309"/>
  </ds:schemaRefs>
</ds:datastoreItem>
</file>

<file path=customXml/itemProps3.xml><?xml version="1.0" encoding="utf-8"?>
<ds:datastoreItem xmlns:ds="http://schemas.openxmlformats.org/officeDocument/2006/customXml" ds:itemID="{54481CAE-70C1-46ED-BF12-0F78A4AEDF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Court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Miller</dc:creator>
  <cp:lastModifiedBy>Andrew Spencer</cp:lastModifiedBy>
  <cp:revision>232</cp:revision>
  <dcterms:created xsi:type="dcterms:W3CDTF">2016-12-07T04:13:55Z</dcterms:created>
  <dcterms:modified xsi:type="dcterms:W3CDTF">2026-07-09T04:14:03Z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0x010100555987AB02DDC74EA2589D6C1A205337</vt:lpwstr>
  </property>
</Properties>
</file>