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5" r:id="rId4"/>
    <p:sldId id="274" r:id="rId5"/>
    <p:sldId id="272" r:id="rId6"/>
    <p:sldId id="273" r:id="rId7"/>
    <p:sldId id="264" r:id="rId8"/>
    <p:sldId id="263" r:id="rId9"/>
    <p:sldId id="277" r:id="rId10"/>
    <p:sldId id="261" r:id="rId11"/>
    <p:sldId id="260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2" autoAdjust="0"/>
    <p:restoredTop sz="90135" autoAdjust="0"/>
  </p:normalViewPr>
  <p:slideViewPr>
    <p:cSldViewPr>
      <p:cViewPr varScale="1">
        <p:scale>
          <a:sx n="125" d="100"/>
          <a:sy n="125" d="100"/>
        </p:scale>
        <p:origin x="181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D3FA0-829E-2E09-F01C-DE7952569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77C4A-6E2F-4563-AD7A-EF5935E8C7B0}" type="datetimeFigureOut">
              <a:rPr lang="en-AU"/>
              <a:pPr>
                <a:defRPr/>
              </a:pPr>
              <a:t>28/10/2025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97346-B67B-DA7F-672E-5434FBE0A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3D490-475E-03CD-0A78-F2AA1D98C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C7A4D-EF0A-4F87-A9B3-29D4EFC8394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1836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40D98-EB2B-019C-C6BA-014747FBC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8871B-F3C8-4E47-8653-4C586C1E29DB}" type="datetimeFigureOut">
              <a:rPr lang="en-AU"/>
              <a:pPr>
                <a:defRPr/>
              </a:pPr>
              <a:t>28/10/2025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69659-4CC9-8545-7A19-59613C7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80F96-CB2D-4053-60BD-C07C62A4A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477D1-3D7E-4481-90E7-EDE69904DB9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7334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6DF92-F742-09C0-46D1-8F42F0147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13C2D-7CAE-455A-B33B-C4AF7855AD55}" type="datetimeFigureOut">
              <a:rPr lang="en-AU"/>
              <a:pPr>
                <a:defRPr/>
              </a:pPr>
              <a:t>28/10/2025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56BD5-3CB4-C632-3F39-DC4757421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B816C-9232-8619-2BC0-C48734196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86018-5586-49A8-8918-0785CE72900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0847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97F05-240B-B1C8-E860-B68FCE26C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A1653-ADC6-4480-9D79-5B69BACA8DC8}" type="datetimeFigureOut">
              <a:rPr lang="en-AU"/>
              <a:pPr>
                <a:defRPr/>
              </a:pPr>
              <a:t>28/10/2025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3E84F-2638-AA24-A48E-8B3250E0E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C24F8-3F6D-ECAF-926C-803B28D55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0279A-C13D-4468-A8DF-7F229FDDCF3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4117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183B0-0585-4630-B08D-CDB00A768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E2757-C2FF-4945-B02F-86FFF8845321}" type="datetimeFigureOut">
              <a:rPr lang="en-AU"/>
              <a:pPr>
                <a:defRPr/>
              </a:pPr>
              <a:t>28/10/2025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4B2D5-E027-31CA-2A07-FCF19AB16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33CBC-5326-4170-8981-D6EC340B8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DC4F3-BE75-4B14-B0DD-7EA672AE8BB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25153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B1D2F2-7321-D201-2330-56B167CD4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75D7B-347B-48E8-8FDB-073E2DA1884F}" type="datetimeFigureOut">
              <a:rPr lang="en-AU"/>
              <a:pPr>
                <a:defRPr/>
              </a:pPr>
              <a:t>28/10/2025</a:t>
            </a:fld>
            <a:endParaRPr lang="en-AU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4FC3DA-B375-A895-5EF8-EABC0DFE1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A2C43F-1077-56DC-1516-EFF9EF8E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AEE1F-3D73-4435-A4C4-DE7483E4912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816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D5A5034-9F20-DA19-9FAA-253D631DC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5DE73-ABD1-47F9-B2D7-5704D386EBE6}" type="datetimeFigureOut">
              <a:rPr lang="en-AU"/>
              <a:pPr>
                <a:defRPr/>
              </a:pPr>
              <a:t>28/10/2025</a:t>
            </a:fld>
            <a:endParaRPr lang="en-A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A3F7F21-AE76-EE2D-EADF-8B18339A5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00E213C-5086-809D-D240-31A91B671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F4EB1-DBB6-4039-91A6-686CA965274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71213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048284D-AA45-F511-B1E4-8D5C468BE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402D2-8AC6-43AD-A6E4-385CBA31FB47}" type="datetimeFigureOut">
              <a:rPr lang="en-AU"/>
              <a:pPr>
                <a:defRPr/>
              </a:pPr>
              <a:t>28/10/2025</a:t>
            </a:fld>
            <a:endParaRPr lang="en-AU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37C1945-4438-ACEA-6745-FE4CC2E91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DF0A1BA-EE81-1C6D-F1E2-F7A582850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5EE0A-C41E-4767-8DA5-827D352DD6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88058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1FFB0D2-F7BD-6661-6E8B-659B05B3A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98C16-EA71-4AD8-9322-3126217EACA2}" type="datetimeFigureOut">
              <a:rPr lang="en-AU"/>
              <a:pPr>
                <a:defRPr/>
              </a:pPr>
              <a:t>28/10/2025</a:t>
            </a:fld>
            <a:endParaRPr lang="en-AU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056261A-1CAC-7D7A-47ED-E35712267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42C4A9B-3AFE-F532-A3A1-BDD204B04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DFBE6-EB7D-4C2E-AA01-C2E8FEDA33B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707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B879732-3696-DEDA-A39B-E71499785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7FD6F-EBBE-45C6-89DA-0E55AE74AA53}" type="datetimeFigureOut">
              <a:rPr lang="en-AU"/>
              <a:pPr>
                <a:defRPr/>
              </a:pPr>
              <a:t>28/10/2025</a:t>
            </a:fld>
            <a:endParaRPr lang="en-AU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19F9A2-0E90-CA8C-3A02-54C1F7B9B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B25CE1-A4F8-BE0D-1AD9-0F7A2CD56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183CD-68F2-4D25-A073-5B1793A961B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8963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654F6F3-D7E5-2834-D616-D143E95F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FD5F0-DE4D-47C8-830E-5F9C76912529}" type="datetimeFigureOut">
              <a:rPr lang="en-AU"/>
              <a:pPr>
                <a:defRPr/>
              </a:pPr>
              <a:t>28/10/2025</a:t>
            </a:fld>
            <a:endParaRPr lang="en-AU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02364E-5F92-025D-AE07-156BBF0D4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F515EF-ED05-47DF-2D76-E548AF64C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06C90-4E8F-44DE-9D4C-E1E83B2812F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1882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77B41C3-70B0-1718-30F7-209D2864D30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9908731-D737-AA74-C413-3010F21534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545B0-7362-4ABA-8BEE-1BB97CEBF6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A47D6A-C2BD-4BFB-99BC-585ADF36433C}" type="datetimeFigureOut">
              <a:rPr lang="en-AU"/>
              <a:pPr>
                <a:defRPr/>
              </a:pPr>
              <a:t>28/10/2025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1A400-3C31-2A79-13A9-6CAD36736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41AB7-D55A-C172-7B8E-7A99D60657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1028FBD-E722-425E-A597-94DA8F09E39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11AD04E-D0A2-645A-D8CB-355FB0105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0"/>
            <a:ext cx="8626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1CF00B0F-6619-CBA2-C693-43C06826A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0"/>
            <a:ext cx="8626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A6ADB93F-E6E8-5A61-9E07-AC76C84CA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0"/>
            <a:ext cx="8626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2B406AD-5C22-E522-BB15-CD29D300D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0"/>
            <a:ext cx="8626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83C3818B-E532-D844-A398-95B32FB50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0"/>
            <a:ext cx="8626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D0F9D87B-0A22-A3EC-034A-DDB65658B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0"/>
            <a:ext cx="8626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573A5EFC-7B22-84BC-D5F4-2C44307D5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0"/>
            <a:ext cx="8626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4F7EB314-5011-AD1E-9C8D-637488059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0"/>
            <a:ext cx="8626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81550A0D-51E4-8442-2ABB-7B98982D9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0"/>
            <a:ext cx="8626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36A9FABD-D830-1DF8-1B09-7D4199660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0"/>
            <a:ext cx="8626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837D2B92-7630-6197-E72E-4FC38A861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0"/>
            <a:ext cx="8626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5987AB02DDC74EA2589D6C1A205337" ma:contentTypeVersion="2" ma:contentTypeDescription="Create a new document." ma:contentTypeScope="" ma:versionID="046cfcf1ccf403c1d66129b86e3d8b77">
  <xsd:schema xmlns:xsd="http://www.w3.org/2001/XMLSchema" xmlns:xs="http://www.w3.org/2001/XMLSchema" xmlns:p="http://schemas.microsoft.com/office/2006/metadata/properties" xmlns:ns2="fdcdc591-d810-4f4e-932d-20156c308309" targetNamespace="http://schemas.microsoft.com/office/2006/metadata/properties" ma:root="true" ma:fieldsID="70e8821f625a09efebd9f0f68e779753" ns2:_="">
    <xsd:import namespace="fdcdc591-d810-4f4e-932d-20156c308309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Type_x0020_of_x0020_Map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cdc591-d810-4f4e-932d-20156c308309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Owner" ma:list="UserInfo" ma:SearchPeopleOnly="false" ma:SharePointGroup="0" ma:internalName="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ype_x0020_of_x0020_Maps" ma:index="9" nillable="true" ma:displayName="Type of Maps" ma:default="National" ma:format="Dropdown" ma:internalName="Type_x0020_of_x0020_Maps">
      <xsd:simpleType>
        <xsd:restriction base="dms:Choice">
          <xsd:enumeration value="National"/>
          <xsd:enumeration value="State/Territory"/>
          <xsd:enumeration value="Regiona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pe_x0020_of_x0020_Maps xmlns="fdcdc591-d810-4f4e-932d-20156c308309">National</Type_x0020_of_x0020_Maps>
    <Owner xmlns="fdcdc591-d810-4f4e-932d-20156c308309">
      <UserInfo>
        <DisplayName/>
        <AccountId xsi:nil="true"/>
        <AccountType/>
      </UserInfo>
    </Owner>
  </documentManagement>
</p:properties>
</file>

<file path=customXml/itemProps1.xml><?xml version="1.0" encoding="utf-8"?>
<ds:datastoreItem xmlns:ds="http://schemas.openxmlformats.org/officeDocument/2006/customXml" ds:itemID="{74F225F7-A8CB-4D2A-BAE8-5CC7D404892B}"/>
</file>

<file path=customXml/itemProps2.xml><?xml version="1.0" encoding="utf-8"?>
<ds:datastoreItem xmlns:ds="http://schemas.openxmlformats.org/officeDocument/2006/customXml" ds:itemID="{10F84BB5-9BEE-41DC-AFF1-90A2A89749DA}"/>
</file>

<file path=customXml/itemProps3.xml><?xml version="1.0" encoding="utf-8"?>
<ds:datastoreItem xmlns:ds="http://schemas.openxmlformats.org/officeDocument/2006/customXml" ds:itemID="{7B2FA1E2-B879-4474-BD35-520330B0C716}"/>
</file>

<file path=docProps/app.xml><?xml version="1.0" encoding="utf-8"?>
<Properties xmlns="http://schemas.openxmlformats.org/officeDocument/2006/extended-properties" xmlns:vt="http://schemas.openxmlformats.org/officeDocument/2006/docPropsVTypes">
  <TotalTime>2891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Federal Court of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Barry Miller</dc:creator>
  <cp:lastModifiedBy>Matthew Harris</cp:lastModifiedBy>
  <cp:revision>217</cp:revision>
  <dcterms:created xsi:type="dcterms:W3CDTF">2016-12-07T04:13:55Z</dcterms:created>
  <dcterms:modified xsi:type="dcterms:W3CDTF">2025-10-28T04:11:23Z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0x010100555987AB02DDC74EA2589D6C1A205337</vt:lpwstr>
  </property>
</Properties>
</file>